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9" r:id="rId3"/>
    <p:sldId id="276" r:id="rId4"/>
    <p:sldId id="275" r:id="rId5"/>
    <p:sldId id="266" r:id="rId6"/>
    <p:sldId id="27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3428999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fa-IR" sz="3600" dirty="0" smtClean="0">
                <a:cs typeface="B Titr" pitchFamily="2" charset="-78"/>
              </a:rPr>
              <a:t>اقدامات برجسته گروه آموزش و ارتقای سلامت در همایش دستاوردهای حوزه سلامت در سال1402</a:t>
            </a:r>
            <a:endParaRPr lang="fa-IR" sz="36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21645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fa-IR" sz="3200" b="1" dirty="0" smtClean="0"/>
              <a:t>برنامه خودمراقبتی اجتماعی</a:t>
            </a:r>
            <a:endParaRPr lang="fa-I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endParaRPr lang="en-US" sz="2000" b="1" dirty="0" smtClean="0"/>
          </a:p>
          <a:p>
            <a:pPr marL="0" indent="0" algn="r">
              <a:buNone/>
            </a:pPr>
            <a:r>
              <a:rPr lang="en-US" sz="2000" b="1" dirty="0" smtClean="0"/>
              <a:t>:</a:t>
            </a:r>
            <a:r>
              <a:rPr lang="fa-IR" sz="1800" b="1" dirty="0" smtClean="0"/>
              <a:t>اجرای </a:t>
            </a:r>
            <a:r>
              <a:rPr lang="fa-IR" sz="2000" b="1" dirty="0" smtClean="0"/>
              <a:t>برنامه خودمراقبتی اجتماعی</a:t>
            </a:r>
            <a:endParaRPr lang="fa-IR" dirty="0" smtClean="0"/>
          </a:p>
          <a:p>
            <a:pPr marL="0" indent="0" algn="r">
              <a:buNone/>
            </a:pPr>
            <a:endParaRPr lang="fa-IR" sz="1800" dirty="0" smtClean="0">
              <a:cs typeface="B Titr" pitchFamily="2" charset="-78"/>
            </a:endParaRPr>
          </a:p>
          <a:p>
            <a:pPr marL="0" indent="0" algn="r">
              <a:buNone/>
            </a:pPr>
            <a:r>
              <a:rPr lang="fa-IR" sz="1600" dirty="0" smtClean="0">
                <a:cs typeface="B Titr" pitchFamily="2" charset="-78"/>
              </a:rPr>
              <a:t>شناسایی مشکلات اولویت دار مردم  در هر</a:t>
            </a:r>
          </a:p>
          <a:p>
            <a:pPr marL="0" indent="0" algn="r">
              <a:buNone/>
            </a:pPr>
            <a:r>
              <a:rPr lang="fa-IR" sz="1600" dirty="0">
                <a:cs typeface="B Titr" pitchFamily="2" charset="-78"/>
              </a:rPr>
              <a:t>خانه بهداشت </a:t>
            </a:r>
          </a:p>
          <a:p>
            <a:pPr marL="0" indent="0" algn="r">
              <a:buNone/>
            </a:pPr>
            <a:r>
              <a:rPr lang="fa-IR" sz="1600" dirty="0" smtClean="0">
                <a:cs typeface="B Titr" pitchFamily="2" charset="-78"/>
              </a:rPr>
              <a:t>پایگاه سلامت و</a:t>
            </a:r>
          </a:p>
          <a:p>
            <a:pPr marL="0" indent="0" algn="r">
              <a:buNone/>
            </a:pPr>
            <a:r>
              <a:rPr lang="fa-IR" sz="1600" dirty="0" smtClean="0">
                <a:cs typeface="B Titr" pitchFamily="2" charset="-78"/>
              </a:rPr>
              <a:t>و تدوین و اجرای برنامه مداخلات ارتقای سلامت</a:t>
            </a:r>
          </a:p>
          <a:p>
            <a:pPr marL="0" indent="0" algn="r">
              <a:buNone/>
            </a:pPr>
            <a:r>
              <a:rPr lang="fa-IR" sz="1600" dirty="0" smtClean="0">
                <a:cs typeface="B Titr" pitchFamily="2" charset="-78"/>
              </a:rPr>
              <a:t> با مشارکت شورای روستا</a:t>
            </a:r>
            <a:endParaRPr lang="fa-IR" sz="1800" dirty="0" smtClean="0">
              <a:cs typeface="B Titr" pitchFamily="2" charset="-78"/>
            </a:endParaRPr>
          </a:p>
          <a:p>
            <a:pPr marL="0" indent="0" algn="r">
              <a:buNone/>
            </a:pPr>
            <a:r>
              <a:rPr lang="en-US" sz="1600" dirty="0" smtClean="0">
                <a:cs typeface="B Titr" pitchFamily="2" charset="-78"/>
              </a:rPr>
              <a:t> </a:t>
            </a:r>
            <a:r>
              <a:rPr lang="fa-IR" sz="1600" dirty="0" smtClean="0">
                <a:cs typeface="B Titr" pitchFamily="2" charset="-78"/>
              </a:rPr>
              <a:t> </a:t>
            </a: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>در پی اجرای این برنامه و شناسایی مشکل مردم   </a:t>
            </a:r>
          </a:p>
          <a:p>
            <a:pPr marL="0" indent="0" algn="r">
              <a:buNone/>
            </a:pP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>روستای ونایی </a:t>
            </a:r>
            <a:endParaRPr lang="fa-IR" sz="1600" dirty="0">
              <a:solidFill>
                <a:srgbClr val="FF0000"/>
              </a:solidFill>
              <a:cs typeface="B Titr" pitchFamily="2" charset="-78"/>
            </a:endParaRPr>
          </a:p>
          <a:p>
            <a:pPr marL="0" indent="0" algn="r">
              <a:buNone/>
            </a:pP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>مشکل :     (اعتیاد جوانان و نداشتن تحرک بدنی )</a:t>
            </a:r>
            <a:endParaRPr lang="en-US" sz="1600" dirty="0" smtClean="0">
              <a:solidFill>
                <a:srgbClr val="FF0000"/>
              </a:solidFill>
              <a:cs typeface="B Titr" pitchFamily="2" charset="-78"/>
            </a:endParaRPr>
          </a:p>
          <a:p>
            <a:pPr marL="0" indent="0" algn="r">
              <a:buNone/>
            </a:pPr>
            <a:r>
              <a:rPr lang="en-US" sz="1800" dirty="0" smtClean="0">
                <a:cs typeface="B Titr" pitchFamily="2" charset="-78"/>
              </a:rPr>
              <a:t>:</a:t>
            </a:r>
            <a:endParaRPr lang="fa-IR" sz="1800" dirty="0" smtClean="0">
              <a:cs typeface="B Titr" pitchFamily="2" charset="-78"/>
            </a:endParaRPr>
          </a:p>
          <a:p>
            <a:pPr marL="0" indent="0" algn="r">
              <a:buNone/>
            </a:pPr>
            <a:endParaRPr lang="fa-IR" sz="1600" dirty="0" smtClean="0">
              <a:cs typeface="B Titr" pitchFamily="2" charset="-78"/>
            </a:endParaRPr>
          </a:p>
        </p:txBody>
      </p:sp>
      <p:sp>
        <p:nvSpPr>
          <p:cNvPr id="5" name="Vertical Scroll 4"/>
          <p:cNvSpPr/>
          <p:nvPr/>
        </p:nvSpPr>
        <p:spPr>
          <a:xfrm>
            <a:off x="621322" y="2057400"/>
            <a:ext cx="3645878" cy="41910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/>
              <a:t>/تشکیل جلسات متعدد با اعضای  شورای روستا</a:t>
            </a:r>
          </a:p>
          <a:p>
            <a:pPr algn="ctr"/>
            <a:r>
              <a:rPr lang="fa-IR" dirty="0"/>
              <a:t>2/ جلب حمایت اعضای شورا برای خرید چمن مصنوعی  و وسایل ورزشی </a:t>
            </a:r>
          </a:p>
          <a:p>
            <a:pPr algn="ctr"/>
            <a:r>
              <a:rPr lang="fa-IR" dirty="0"/>
              <a:t>3/ جلب حمایت و دعوت از اداره تربیت بدنی شهرستان  جهت همکاری در تامین مربی ورزش </a:t>
            </a:r>
          </a:p>
          <a:p>
            <a:pPr algn="ctr"/>
            <a:r>
              <a:rPr lang="fa-IR" dirty="0"/>
              <a:t>4/ تجهیز دو حسینیه در روستا به وسایل ورزشی از جمله میز پینگ پنگ ، تشک کشتی و تاتمی و دارت</a:t>
            </a:r>
          </a:p>
          <a:p>
            <a:pPr algn="ctr" rtl="1"/>
            <a:r>
              <a:rPr lang="fa-IR" dirty="0"/>
              <a:t>5/برگزاری </a:t>
            </a:r>
            <a:r>
              <a:rPr lang="fa-IR" dirty="0" smtClean="0"/>
              <a:t>جلسات</a:t>
            </a:r>
            <a:r>
              <a:rPr lang="en-US" dirty="0" err="1" smtClean="0"/>
              <a:t>na</a:t>
            </a:r>
            <a:r>
              <a:rPr lang="fa-IR" dirty="0" smtClean="0"/>
              <a:t> در حسینیه جهت معتادان روستا</a:t>
            </a:r>
            <a:endParaRPr lang="fa-IR" dirty="0"/>
          </a:p>
        </p:txBody>
      </p:sp>
      <p:sp>
        <p:nvSpPr>
          <p:cNvPr id="6" name="Rectangle 5"/>
          <p:cNvSpPr/>
          <p:nvPr/>
        </p:nvSpPr>
        <p:spPr>
          <a:xfrm>
            <a:off x="1721880" y="1600200"/>
            <a:ext cx="1907895" cy="369332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fa-IR" dirty="0"/>
              <a:t>و با انجام این اقدامات :</a:t>
            </a:r>
          </a:p>
        </p:txBody>
      </p:sp>
    </p:spTree>
    <p:extLst>
      <p:ext uri="{BB962C8B-B14F-4D97-AF65-F5344CB8AC3E}">
        <p14:creationId xmlns:p14="http://schemas.microsoft.com/office/powerpoint/2010/main" val="1640101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2514600" cy="1143000"/>
          </a:xfrm>
        </p:spPr>
        <p:txBody>
          <a:bodyPr>
            <a:normAutofit/>
          </a:bodyPr>
          <a:lstStyle/>
          <a:p>
            <a:r>
              <a:rPr lang="fa-IR" sz="2800" b="1" dirty="0" smtClean="0"/>
              <a:t>عکس قبل از اجرای برنامه</a:t>
            </a:r>
            <a:endParaRPr lang="fa-IR" sz="28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666" y="2277467"/>
            <a:ext cx="5266667" cy="3171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2" descr="H:\ونایی\IMG_20230919_062457_19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28800"/>
            <a:ext cx="3276600" cy="31623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  <p:pic>
        <p:nvPicPr>
          <p:cNvPr id="6" name="Picture 5" descr="H:\ونایی\IMG_20230919_062516_12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58109"/>
            <a:ext cx="3581400" cy="313299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  <p:sp>
        <p:nvSpPr>
          <p:cNvPr id="4" name="TextBox 3"/>
          <p:cNvSpPr txBox="1"/>
          <p:nvPr/>
        </p:nvSpPr>
        <p:spPr>
          <a:xfrm>
            <a:off x="5334000" y="609600"/>
            <a:ext cx="22860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400" b="1" dirty="0" smtClean="0"/>
              <a:t>عکس بعد از اجرای برنامه </a:t>
            </a:r>
            <a:endParaRPr lang="fa-IR" sz="2400" b="1" dirty="0"/>
          </a:p>
        </p:txBody>
      </p:sp>
    </p:spTree>
    <p:extLst>
      <p:ext uri="{BB962C8B-B14F-4D97-AF65-F5344CB8AC3E}">
        <p14:creationId xmlns:p14="http://schemas.microsoft.com/office/powerpoint/2010/main" val="2895220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fa-IR" sz="2000" dirty="0" smtClean="0">
                <a:cs typeface="B Titr" pitchFamily="2" charset="-78"/>
              </a:rPr>
              <a:t>کسب رتبه اول برنامه خودمراقبتی اجتماعی در همایش دستاوردهای نظام سلامت1402</a:t>
            </a:r>
            <a:endParaRPr lang="fa-IR" sz="20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2057400"/>
            <a:ext cx="3657600" cy="373380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2800" dirty="0">
                <a:cs typeface="B Titr" pitchFamily="2" charset="-78"/>
              </a:rPr>
              <a:t> </a:t>
            </a:r>
            <a:endParaRPr lang="fa-IR" sz="2800" dirty="0" smtClean="0">
              <a:cs typeface="B Titr" pitchFamily="2" charset="-78"/>
            </a:endParaRPr>
          </a:p>
          <a:p>
            <a:pPr marL="0" indent="0" algn="ctr">
              <a:buNone/>
            </a:pPr>
            <a:r>
              <a:rPr lang="fa-IR" sz="2000" dirty="0" smtClean="0">
                <a:cs typeface="B Titr" pitchFamily="2" charset="-78"/>
              </a:rPr>
              <a:t>در همایش دستاوردهای نظام سلامت</a:t>
            </a:r>
          </a:p>
          <a:p>
            <a:pPr marL="0" indent="0" algn="ctr">
              <a:buNone/>
            </a:pPr>
            <a:endParaRPr lang="en-US" sz="2000" dirty="0" smtClean="0">
              <a:cs typeface="B Titr" pitchFamily="2" charset="-78"/>
            </a:endParaRPr>
          </a:p>
          <a:p>
            <a:pPr marL="0" indent="0" algn="ctr">
              <a:buNone/>
            </a:pPr>
            <a:r>
              <a:rPr lang="fa-IR" sz="2000" dirty="0" smtClean="0">
                <a:cs typeface="B Titr" pitchFamily="2" charset="-78"/>
              </a:rPr>
              <a:t> سال1402</a:t>
            </a:r>
            <a:endParaRPr lang="fa-IR" sz="2000" dirty="0">
              <a:cs typeface="B Titr" pitchFamily="2" charset="-78"/>
            </a:endParaRPr>
          </a:p>
          <a:p>
            <a:pPr marL="0" indent="0" algn="ctr">
              <a:buNone/>
            </a:pPr>
            <a:r>
              <a:rPr lang="fa-IR" sz="2000" dirty="0" smtClean="0">
                <a:solidFill>
                  <a:srgbClr val="FF0000"/>
                </a:solidFill>
                <a:cs typeface="B Titr" pitchFamily="2" charset="-78"/>
              </a:rPr>
              <a:t>رتبه </a:t>
            </a:r>
            <a:r>
              <a:rPr lang="fa-IR" sz="2000" dirty="0">
                <a:solidFill>
                  <a:srgbClr val="FF0000"/>
                </a:solidFill>
                <a:cs typeface="B Titr" pitchFamily="2" charset="-78"/>
              </a:rPr>
              <a:t>اول کشوری </a:t>
            </a:r>
            <a:r>
              <a:rPr lang="fa-IR" sz="2000" dirty="0">
                <a:cs typeface="B Titr" pitchFamily="2" charset="-78"/>
              </a:rPr>
              <a:t>را در </a:t>
            </a:r>
            <a:r>
              <a:rPr lang="fa-IR" sz="2000" dirty="0" smtClean="0">
                <a:cs typeface="B Titr" pitchFamily="2" charset="-78"/>
              </a:rPr>
              <a:t>برنامه</a:t>
            </a:r>
          </a:p>
          <a:p>
            <a:pPr marL="0" indent="0" algn="ctr">
              <a:buNone/>
            </a:pPr>
            <a:endParaRPr lang="en-US" sz="2000" dirty="0" smtClean="0">
              <a:cs typeface="B Titr" pitchFamily="2" charset="-78"/>
            </a:endParaRPr>
          </a:p>
          <a:p>
            <a:pPr marL="0" indent="0" algn="ctr">
              <a:buNone/>
            </a:pPr>
            <a:r>
              <a:rPr lang="fa-IR" sz="2000" dirty="0" smtClean="0">
                <a:cs typeface="B Titr" pitchFamily="2" charset="-78"/>
              </a:rPr>
              <a:t> </a:t>
            </a:r>
            <a:r>
              <a:rPr lang="fa-IR" sz="2000" dirty="0">
                <a:cs typeface="B Titr" pitchFamily="2" charset="-78"/>
              </a:rPr>
              <a:t>خودمراقبتی اجتماعی کسب نمودیم</a:t>
            </a:r>
          </a:p>
        </p:txBody>
      </p:sp>
      <p:pic>
        <p:nvPicPr>
          <p:cNvPr id="4" name="Picture 2" descr="C:\Users\arman\Desktop\بررسی علل پایش\تصویر خودمراقبتی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81200"/>
            <a:ext cx="4267200" cy="380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3648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fa-IR" sz="2800" b="1" dirty="0" smtClean="0"/>
              <a:t>برنامه سفیر سلامت دانش آموز</a:t>
            </a:r>
            <a:endParaRPr lang="fa-IR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600200"/>
            <a:ext cx="4114800" cy="452596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2400" b="1" dirty="0" smtClean="0"/>
              <a:t>برنامه خودمراقبتی با رویکرد سفیر سلامت دانش موز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fa-IR" sz="2000" b="1" dirty="0" smtClean="0">
                <a:cs typeface="B Titr" pitchFamily="2" charset="-78"/>
              </a:rPr>
              <a:t>در همایش دستاوردهای نظام سلامت وآیین</a:t>
            </a:r>
          </a:p>
          <a:p>
            <a:pPr marL="0" indent="0" algn="ctr">
              <a:buNone/>
            </a:pPr>
            <a:r>
              <a:rPr lang="fa-IR" sz="2000" b="1" dirty="0" smtClean="0">
                <a:cs typeface="B Titr" pitchFamily="2" charset="-78"/>
              </a:rPr>
              <a:t> گرامیداشت بهداشت سال 1402 </a:t>
            </a:r>
            <a:r>
              <a:rPr lang="fa-IR" sz="2000" b="1" dirty="0" smtClean="0">
                <a:solidFill>
                  <a:srgbClr val="FF0000"/>
                </a:solidFill>
                <a:cs typeface="B Titr" pitchFamily="2" charset="-78"/>
              </a:rPr>
              <a:t>رتبه اول</a:t>
            </a:r>
          </a:p>
          <a:p>
            <a:pPr marL="0" indent="0" algn="ctr">
              <a:buNone/>
            </a:pPr>
            <a:r>
              <a:rPr lang="fa-IR" sz="2000" b="1" dirty="0" smtClean="0">
                <a:solidFill>
                  <a:srgbClr val="FF0000"/>
                </a:solidFill>
                <a:cs typeface="B Titr" pitchFamily="2" charset="-78"/>
              </a:rPr>
              <a:t> کشوری  </a:t>
            </a:r>
            <a:r>
              <a:rPr lang="fa-IR" sz="2000" b="1" dirty="0" smtClean="0">
                <a:cs typeface="B Titr" pitchFamily="2" charset="-78"/>
              </a:rPr>
              <a:t>سفیر سلامت دانش آموزی را کسب</a:t>
            </a:r>
          </a:p>
          <a:p>
            <a:pPr marL="0" indent="0" algn="ctr">
              <a:buNone/>
            </a:pPr>
            <a:r>
              <a:rPr lang="fa-IR" sz="2000" b="1" dirty="0" smtClean="0">
                <a:cs typeface="B Titr" pitchFamily="2" charset="-78"/>
              </a:rPr>
              <a:t> نمودیم و نشان سفیر سلامت توسط ریاست </a:t>
            </a:r>
            <a:r>
              <a:rPr lang="fa-IR" sz="2000" b="1" smtClean="0">
                <a:cs typeface="B Titr" pitchFamily="2" charset="-78"/>
              </a:rPr>
              <a:t>محترم جمهوری در </a:t>
            </a:r>
            <a:r>
              <a:rPr lang="fa-IR" sz="2000" b="1" dirty="0" smtClean="0">
                <a:cs typeface="B Titr" pitchFamily="2" charset="-78"/>
              </a:rPr>
              <a:t>قالب انگشتر </a:t>
            </a:r>
          </a:p>
          <a:p>
            <a:pPr marL="0" indent="0" algn="ctr">
              <a:buNone/>
            </a:pPr>
            <a:r>
              <a:rPr lang="fa-IR" sz="2000" b="1" dirty="0" smtClean="0">
                <a:cs typeface="B Titr" pitchFamily="2" charset="-78"/>
              </a:rPr>
              <a:t>به سفیر دانش آموز نمونه کشوری اهدا شد . </a:t>
            </a:r>
            <a:endParaRPr lang="fa-IR" sz="2000" b="1" dirty="0">
              <a:cs typeface="B Titr" pitchFamily="2" charset="-78"/>
            </a:endParaRPr>
          </a:p>
        </p:txBody>
      </p:sp>
      <p:pic>
        <p:nvPicPr>
          <p:cNvPr id="4" name="Picture 2" descr="C:\Users\arman\Desktop\بررسی علل پایش\انگشتر تینا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3124200" cy="437356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7107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fa-IR" sz="2800" b="1" dirty="0" smtClean="0">
                <a:cs typeface="B Titr" pitchFamily="2" charset="-78"/>
              </a:rPr>
              <a:t>برنامه تولید رسانه های سلامت</a:t>
            </a:r>
            <a:endParaRPr lang="fa-IR" sz="2800" b="1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1600200"/>
            <a:ext cx="4267200" cy="4525963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US" sz="2400" dirty="0" smtClean="0">
              <a:cs typeface="B Titr" pitchFamily="2" charset="-78"/>
            </a:endParaRPr>
          </a:p>
          <a:p>
            <a:pPr marL="0" indent="0" algn="r">
              <a:buNone/>
            </a:pPr>
            <a:r>
              <a:rPr lang="fa-IR" sz="2400" dirty="0" smtClean="0">
                <a:cs typeface="B Titr" pitchFamily="2" charset="-78"/>
              </a:rPr>
              <a:t>در برنامه تولید رسانه های سلامت با</a:t>
            </a:r>
          </a:p>
          <a:p>
            <a:pPr marL="0" indent="0" algn="r">
              <a:buNone/>
            </a:pPr>
            <a:r>
              <a:rPr lang="fa-IR" sz="2400" dirty="0" smtClean="0">
                <a:cs typeface="B Titr" pitchFamily="2" charset="-78"/>
              </a:rPr>
              <a:t> داوری گروههای کارشناسی وزارت</a:t>
            </a:r>
          </a:p>
          <a:p>
            <a:pPr marL="0" indent="0" algn="r">
              <a:buNone/>
            </a:pPr>
            <a:r>
              <a:rPr lang="fa-IR" sz="2400" dirty="0" smtClean="0">
                <a:cs typeface="B Titr" pitchFamily="2" charset="-78"/>
              </a:rPr>
              <a:t> بهداشت</a:t>
            </a:r>
          </a:p>
          <a:p>
            <a:pPr marL="0" indent="0" algn="r">
              <a:buNone/>
            </a:pPr>
            <a:r>
              <a:rPr lang="fa-IR" sz="2400" dirty="0" smtClean="0">
                <a:cs typeface="B Titr" pitchFamily="2" charset="-78"/>
              </a:rPr>
              <a:t>رسانه های لرستان بعنوان </a:t>
            </a:r>
            <a:r>
              <a:rPr lang="fa-IR" sz="2400" dirty="0" smtClean="0">
                <a:solidFill>
                  <a:srgbClr val="FF0000"/>
                </a:solidFill>
                <a:cs typeface="B Titr" pitchFamily="2" charset="-78"/>
              </a:rPr>
              <a:t>رسانه های</a:t>
            </a:r>
          </a:p>
          <a:p>
            <a:pPr marL="0" indent="0" algn="r">
              <a:buNone/>
            </a:pPr>
            <a:r>
              <a:rPr lang="fa-IR" sz="2400" dirty="0" smtClean="0">
                <a:solidFill>
                  <a:srgbClr val="FF0000"/>
                </a:solidFill>
                <a:cs typeface="B Titr" pitchFamily="2" charset="-78"/>
              </a:rPr>
              <a:t> برتر </a:t>
            </a:r>
            <a:r>
              <a:rPr lang="fa-IR" sz="2400" dirty="0" smtClean="0">
                <a:cs typeface="B Titr" pitchFamily="2" charset="-78"/>
              </a:rPr>
              <a:t> در همایش دستاوردها و آیین </a:t>
            </a:r>
          </a:p>
          <a:p>
            <a:pPr marL="0" indent="0" algn="r">
              <a:buNone/>
            </a:pPr>
            <a:r>
              <a:rPr lang="fa-IR" sz="2400" dirty="0" smtClean="0">
                <a:cs typeface="B Titr" pitchFamily="2" charset="-78"/>
              </a:rPr>
              <a:t>گرامیداشت بهداشت معرفی شدند </a:t>
            </a:r>
            <a:r>
              <a:rPr lang="fa-IR" dirty="0" smtClean="0"/>
              <a:t> </a:t>
            </a:r>
            <a:endParaRPr lang="fa-IR" dirty="0"/>
          </a:p>
        </p:txBody>
      </p:sp>
      <p:pic>
        <p:nvPicPr>
          <p:cNvPr id="4" name="Picture 2" descr="C:\Users\arman\Desktop\بررسی علل پایش\تولید رسانه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37338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306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276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اقدامات برجسته گروه آموزش و ارتقای سلامت در همایش دستاوردهای حوزه سلامت در سال1402</vt:lpstr>
      <vt:lpstr>برنامه خودمراقبتی اجتماعی</vt:lpstr>
      <vt:lpstr>عکس قبل از اجرای برنامه</vt:lpstr>
      <vt:lpstr>کسب رتبه اول برنامه خودمراقبتی اجتماعی در همایش دستاوردهای نظام سلامت1402</vt:lpstr>
      <vt:lpstr>برنامه سفیر سلامت دانش آموز</vt:lpstr>
      <vt:lpstr>برنامه تولید رسانه های سلامت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arman</dc:creator>
  <cp:lastModifiedBy>arman</cp:lastModifiedBy>
  <cp:revision>94</cp:revision>
  <dcterms:created xsi:type="dcterms:W3CDTF">2006-08-16T00:00:00Z</dcterms:created>
  <dcterms:modified xsi:type="dcterms:W3CDTF">2024-01-10T11:35:28Z</dcterms:modified>
</cp:coreProperties>
</file>